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4" r:id="rId1"/>
    <p:sldMasterId id="2147483707" r:id="rId2"/>
  </p:sldMasterIdLst>
  <p:notesMasterIdLst>
    <p:notesMasterId r:id="rId10"/>
  </p:notesMasterIdLst>
  <p:sldIdLst>
    <p:sldId id="442" r:id="rId3"/>
    <p:sldId id="443" r:id="rId4"/>
    <p:sldId id="444" r:id="rId5"/>
    <p:sldId id="445" r:id="rId6"/>
    <p:sldId id="448" r:id="rId7"/>
    <p:sldId id="446" r:id="rId8"/>
    <p:sldId id="447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AA0AB6"/>
    <a:srgbClr val="A617A9"/>
    <a:srgbClr val="BC149C"/>
    <a:srgbClr val="CC00CC"/>
    <a:srgbClr val="0099FF"/>
    <a:srgbClr val="FFCC00"/>
    <a:srgbClr val="3333CC"/>
    <a:srgbClr val="973942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0" autoAdjust="0"/>
    <p:restoredTop sz="96433" autoAdjust="0"/>
  </p:normalViewPr>
  <p:slideViewPr>
    <p:cSldViewPr snapToGrid="0">
      <p:cViewPr>
        <p:scale>
          <a:sx n="81" d="100"/>
          <a:sy n="81" d="100"/>
        </p:scale>
        <p:origin x="-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頁眉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53809B45-B94D-4762-86D8-BF1CC3A6FF57}" type="slidenum">
              <a:rPr lang="en-US" altLang="zh-CN"/>
              <a:pPr eaLnBrk="1" hangingPunct="1"/>
              <a:t>1</a:t>
            </a:fld>
            <a:endParaRPr lang="en-US" altLang="zh-CN"/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87448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頁眉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53809B45-B94D-4762-86D8-BF1CC3A6FF57}" type="slidenum">
              <a:rPr lang="en-US" altLang="zh-CN"/>
              <a:pPr eaLnBrk="1" hangingPunct="1"/>
              <a:t>2</a:t>
            </a:fld>
            <a:endParaRPr lang="en-US" altLang="zh-CN"/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65034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頁眉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53809B45-B94D-4762-86D8-BF1CC3A6FF57}" type="slidenum">
              <a:rPr lang="en-US" altLang="zh-CN"/>
              <a:pPr eaLnBrk="1" hangingPunct="1"/>
              <a:t>3</a:t>
            </a:fld>
            <a:endParaRPr lang="en-US" altLang="zh-CN"/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47223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頁眉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53809B45-B94D-4762-86D8-BF1CC3A6FF57}" type="slidenum">
              <a:rPr lang="en-US" altLang="zh-CN"/>
              <a:pPr eaLnBrk="1" hangingPunct="1"/>
              <a:t>4</a:t>
            </a:fld>
            <a:endParaRPr lang="en-US" altLang="zh-CN"/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40903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頁眉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53809B45-B94D-4762-86D8-BF1CC3A6FF57}" type="slidenum">
              <a:rPr lang="en-US" altLang="zh-CN"/>
              <a:pPr eaLnBrk="1" hangingPunct="1"/>
              <a:t>5</a:t>
            </a:fld>
            <a:endParaRPr lang="en-US" altLang="zh-CN"/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78802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頁眉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53809B45-B94D-4762-86D8-BF1CC3A6FF57}" type="slidenum">
              <a:rPr lang="en-US" altLang="zh-CN"/>
              <a:pPr eaLnBrk="1" hangingPunct="1"/>
              <a:t>6</a:t>
            </a:fld>
            <a:endParaRPr lang="en-US" altLang="zh-CN"/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99345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頁眉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53809B45-B94D-4762-86D8-BF1CC3A6FF57}" type="slidenum">
              <a:rPr lang="en-US" altLang="zh-CN"/>
              <a:pPr eaLnBrk="1" hangingPunct="1"/>
              <a:t>7</a:t>
            </a:fld>
            <a:endParaRPr lang="en-US" altLang="zh-CN"/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82296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8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8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508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8"/>
          <p:cNvSpPr txBox="1">
            <a:spLocks noGrp="1"/>
          </p:cNvSpPr>
          <p:nvPr>
            <p:ph type="body" idx="2"/>
          </p:nvPr>
        </p:nvSpPr>
        <p:spPr>
          <a:xfrm>
            <a:off x="6197600" y="1981200"/>
            <a:ext cx="508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0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8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8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9"/>
          <p:cNvSpPr txBox="1">
            <a:spLocks noGrp="1"/>
          </p:cNvSpPr>
          <p:nvPr>
            <p:ph type="title"/>
          </p:nvPr>
        </p:nvSpPr>
        <p:spPr>
          <a:xfrm>
            <a:off x="840317" y="36513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9"/>
          <p:cNvSpPr txBox="1"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09"/>
          <p:cNvSpPr txBox="1">
            <a:spLocks noGrp="1"/>
          </p:cNvSpPr>
          <p:nvPr>
            <p:ph type="body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0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09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9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9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58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0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0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0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075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1"/>
          <p:cNvSpPr txBox="1"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1"/>
          <p:cNvSpPr txBox="1">
            <a:spLocks noGrp="1"/>
          </p:cNvSpPr>
          <p:nvPr>
            <p:ph type="body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1"/>
          <p:cNvSpPr txBox="1">
            <a:spLocks noGrp="1"/>
          </p:cNvSpPr>
          <p:nvPr>
            <p:ph type="body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11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1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1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42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2"/>
          <p:cNvSpPr txBox="1"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2"/>
          <p:cNvSpPr>
            <a:spLocks noGrp="1"/>
          </p:cNvSpPr>
          <p:nvPr>
            <p:ph type="pic" idx="2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112"/>
          <p:cNvSpPr txBox="1">
            <a:spLocks noGrp="1"/>
          </p:cNvSpPr>
          <p:nvPr>
            <p:ph type="body" idx="1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2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2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09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3"/>
          <p:cNvSpPr txBox="1">
            <a:spLocks noGrp="1"/>
          </p:cNvSpPr>
          <p:nvPr>
            <p:ph type="body" idx="1"/>
          </p:nvPr>
        </p:nvSpPr>
        <p:spPr>
          <a:xfrm rot="5400000">
            <a:off x="4038600" y="-1143000"/>
            <a:ext cx="41148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3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3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2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4"/>
          <p:cNvSpPr txBox="1">
            <a:spLocks noGrp="1"/>
          </p:cNvSpPr>
          <p:nvPr>
            <p:ph type="title"/>
          </p:nvPr>
        </p:nvSpPr>
        <p:spPr>
          <a:xfrm rot="5400000">
            <a:off x="7239000" y="2057400"/>
            <a:ext cx="54864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4"/>
          <p:cNvSpPr txBox="1">
            <a:spLocks noGrp="1"/>
          </p:cNvSpPr>
          <p:nvPr>
            <p:ph type="body" idx="1"/>
          </p:nvPr>
        </p:nvSpPr>
        <p:spPr>
          <a:xfrm rot="5400000">
            <a:off x="1955800" y="-431800"/>
            <a:ext cx="54864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1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4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084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/>
          <a:srcRect/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38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3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38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3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9391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10+ Top Sites for Free PowerPoint Background Template Downloads | Envato  Tuts+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Administrator\桌面\再次将我更新\繁体中英PPT\雞叫的時候\雞叫的時候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-10886"/>
            <a:ext cx="1039090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864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10+ Top Sites for Free PowerPoint Background Template Downloads | Envato  Tuts+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Documents and Settings\Administrator\桌面\再次将我更新\繁体中英PPT\雞叫的時候\幻灯片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27" y="0"/>
            <a:ext cx="1062181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643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10+ Top Sites for Free PowerPoint Background Template Downloads | Envato  Tuts+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Documents and Settings\Administrator\桌面\再次将我更新\繁体中英PPT\雞叫的時候\幻灯片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527" y="0"/>
            <a:ext cx="1022465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883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10+ Top Sites for Free PowerPoint Background Template Downloads | Envato  Tuts+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Documents and Settings\Administrator\桌面\再次将我更新\繁体中英PPT\雞叫的時候\幻灯片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745" y="-707"/>
            <a:ext cx="1053869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645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10+ Top Sites for Free PowerPoint Background Template Downloads | Envato  Tuts+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82254" y="489380"/>
            <a:ext cx="1025236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chemeClr val="bg1"/>
                </a:solidFill>
                <a:latin typeface="SBL_grk"/>
              </a:rPr>
              <a:t>我们既然有一位已经升入高天尊荣的大祭司，就是神的儿子耶稣，便当持定所承认的道</a:t>
            </a:r>
            <a:r>
              <a:rPr lang="zh-CN" altLang="en-US" sz="3600" b="1" dirty="0" smtClean="0">
                <a:solidFill>
                  <a:schemeClr val="bg1"/>
                </a:solidFill>
                <a:latin typeface="SBL_grk"/>
              </a:rPr>
              <a:t>。</a:t>
            </a:r>
            <a:endParaRPr lang="en-US" altLang="zh-CN" sz="3600" b="1" dirty="0" smtClean="0">
              <a:solidFill>
                <a:schemeClr val="bg1"/>
              </a:solidFill>
              <a:latin typeface="SBL_grk"/>
            </a:endParaRPr>
          </a:p>
          <a:p>
            <a:pPr>
              <a:lnSpc>
                <a:spcPct val="150000"/>
              </a:lnSpc>
            </a:pPr>
            <a:endParaRPr lang="en-US" altLang="zh-CN" sz="3600" b="1" dirty="0" smtClean="0">
              <a:solidFill>
                <a:schemeClr val="bg1"/>
              </a:solidFill>
              <a:latin typeface="SBL_grk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chemeClr val="bg1"/>
                </a:solidFill>
              </a:rPr>
              <a:t>因我们的大祭司并非不能体恤我们的软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弱</a:t>
            </a:r>
            <a:r>
              <a:rPr lang="en-US" altLang="zh-CN" sz="3600" b="1" dirty="0" smtClean="0">
                <a:solidFill>
                  <a:schemeClr val="bg1"/>
                </a:solidFill>
              </a:rPr>
              <a:t>….</a:t>
            </a:r>
            <a:r>
              <a:rPr lang="zh-CN" altLang="en-US" sz="3600" b="1" dirty="0">
                <a:solidFill>
                  <a:schemeClr val="bg1"/>
                </a:solidFill>
              </a:rPr>
              <a:t> 所以，我们只管坦然无惧地来到施恩的宝座前，为要得怜恤，蒙恩惠，作随时的帮助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。</a:t>
            </a:r>
            <a:endParaRPr lang="en-US" altLang="zh-CN" sz="3600" b="1" dirty="0" smtClean="0">
              <a:solidFill>
                <a:schemeClr val="bg1"/>
              </a:solidFill>
            </a:endParaRPr>
          </a:p>
          <a:p>
            <a:endParaRPr lang="en-US" altLang="zh-CN" sz="3200" b="1" dirty="0">
              <a:solidFill>
                <a:schemeClr val="bg1"/>
              </a:solidFill>
              <a:latin typeface="SBL_grk"/>
            </a:endParaRPr>
          </a:p>
          <a:p>
            <a:pPr algn="r"/>
            <a:r>
              <a:rPr lang="zh-CN" altLang="en-US" sz="2000" b="1" dirty="0"/>
              <a:t>希伯来书 </a:t>
            </a:r>
            <a:r>
              <a:rPr lang="en-US" altLang="zh-CN" sz="2000" b="1" dirty="0" smtClean="0"/>
              <a:t>4:14-16</a:t>
            </a:r>
            <a:endParaRPr lang="en-US" altLang="zh-CN" sz="4400" b="1" dirty="0" smtClean="0">
              <a:solidFill>
                <a:schemeClr val="bg1"/>
              </a:solidFill>
              <a:latin typeface="SBL_grk"/>
            </a:endParaRPr>
          </a:p>
        </p:txBody>
      </p:sp>
    </p:spTree>
    <p:extLst>
      <p:ext uri="{BB962C8B-B14F-4D97-AF65-F5344CB8AC3E}">
        <p14:creationId xmlns:p14="http://schemas.microsoft.com/office/powerpoint/2010/main" val="319151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10+ Top Sites for Free PowerPoint Background Template Downloads | Envato  Tuts+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Documents and Settings\Administrator\桌面\再次将我更新\繁体中英PPT\雞叫的時候\幻灯片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745" y="-707"/>
            <a:ext cx="1053869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295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10+ Top Sites for Free PowerPoint Background Template Downloads | Envato  Tuts+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Documents and Settings\Administrator\桌面\再次将我更新\繁体中英PPT\雞叫的時候\幻灯片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745" y="-707"/>
            <a:ext cx="1053869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54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11792</TotalTime>
  <Words>122</Words>
  <Application>Microsoft Office PowerPoint</Application>
  <PresentationFormat>Custom</PresentationFormat>
  <Paragraphs>19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2_Default Design</vt:lpstr>
      <vt:lpstr>自訂設計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623</cp:revision>
  <dcterms:created xsi:type="dcterms:W3CDTF">1999-09-19T02:56:02Z</dcterms:created>
  <dcterms:modified xsi:type="dcterms:W3CDTF">2024-12-09T02:31:16Z</dcterms:modified>
</cp:coreProperties>
</file>